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e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3BD51-EA42-8902-AD58-07D2FA8C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F27E99-638F-69B0-0FFC-F1CA3E5D0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1157" y="0"/>
            <a:ext cx="148387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FD244E-EE55-189F-6464-784869565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9233" y="-111660"/>
            <a:ext cx="12772904" cy="696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401</Words>
  <Application>Microsoft Office PowerPoint</Application>
  <PresentationFormat>Widescreen</PresentationFormat>
  <Paragraphs>39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Ankit Kumar</cp:lastModifiedBy>
  <cp:revision>15</cp:revision>
  <dcterms:created xsi:type="dcterms:W3CDTF">2025-01-20T11:39:00Z</dcterms:created>
  <dcterms:modified xsi:type="dcterms:W3CDTF">2025-10-27T08:32:36Z</dcterms:modified>
</cp:coreProperties>
</file>

<file path=docProps/thumbnail.jpeg>
</file>